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8"/>
  </p:notesMasterIdLst>
  <p:handoutMasterIdLst>
    <p:handoutMasterId r:id="rId9"/>
  </p:handoutMasterIdLst>
  <p:sldIdLst>
    <p:sldId id="258" r:id="rId5"/>
    <p:sldId id="257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1A3"/>
    <a:srgbClr val="DBDBD4"/>
    <a:srgbClr val="143D56"/>
    <a:srgbClr val="595852"/>
    <a:srgbClr val="143D57"/>
    <a:srgbClr val="535353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2D731-CFDD-5261-9C00-A9A554571048}" v="174" dt="2024-03-06T14:36:31.865"/>
    <p1510:client id="{BB27D3F6-60ED-966E-A83A-B33AE0BB0AAA}" v="58" dt="2024-03-06T13:56:11.404"/>
    <p1510:client id="{C597AF11-5CC9-CB5E-33B3-4A90141E9E97}" v="53" dt="2024-03-07T11:45:17.219"/>
    <p1510:client id="{CB7A7AEB-14B7-E2DF-B85D-7EBD2A9A2D08}" v="11" dt="2024-03-07T11:07:24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955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jørsæter, Liv" userId="S::liv.skjorsaeter.johansen@molde.kommune.no::4dfdded0-72d4-4d4d-ba83-828a10d7b659" providerId="AD" clId="Web-{C597AF11-5CC9-CB5E-33B3-4A90141E9E97}"/>
    <pc:docChg chg="delSld modSld">
      <pc:chgData name="Skjørsæter, Liv" userId="S::liv.skjorsaeter.johansen@molde.kommune.no::4dfdded0-72d4-4d4d-ba83-828a10d7b659" providerId="AD" clId="Web-{C597AF11-5CC9-CB5E-33B3-4A90141E9E97}" dt="2024-03-07T11:45:12.610" v="65"/>
      <pc:docMkLst>
        <pc:docMk/>
      </pc:docMkLst>
      <pc:sldChg chg="modSp del">
        <pc:chgData name="Skjørsæter, Liv" userId="S::liv.skjorsaeter.johansen@molde.kommune.no::4dfdded0-72d4-4d4d-ba83-828a10d7b659" providerId="AD" clId="Web-{C597AF11-5CC9-CB5E-33B3-4A90141E9E97}" dt="2024-03-07T11:44:09.781" v="49"/>
        <pc:sldMkLst>
          <pc:docMk/>
          <pc:sldMk cId="1258506636" sldId="259"/>
        </pc:sldMkLst>
        <pc:spChg chg="mod">
          <ac:chgData name="Skjørsæter, Liv" userId="S::liv.skjorsaeter.johansen@molde.kommune.no::4dfdded0-72d4-4d4d-ba83-828a10d7b659" providerId="AD" clId="Web-{C597AF11-5CC9-CB5E-33B3-4A90141E9E97}" dt="2024-03-07T11:41:56.373" v="4" actId="20577"/>
          <ac:spMkLst>
            <pc:docMk/>
            <pc:sldMk cId="1258506636" sldId="259"/>
            <ac:spMk id="3" creationId="{6A8E6C3B-B474-8BF9-2ABE-37AE2BBACE9F}"/>
          </ac:spMkLst>
        </pc:spChg>
      </pc:sldChg>
      <pc:sldChg chg="addSp delSp modSp mod modClrScheme chgLayout modNotes">
        <pc:chgData name="Skjørsæter, Liv" userId="S::liv.skjorsaeter.johansen@molde.kommune.no::4dfdded0-72d4-4d4d-ba83-828a10d7b659" providerId="AD" clId="Web-{C597AF11-5CC9-CB5E-33B3-4A90141E9E97}" dt="2024-03-07T11:45:12.610" v="65"/>
        <pc:sldMkLst>
          <pc:docMk/>
          <pc:sldMk cId="699317256" sldId="260"/>
        </pc:sldMkLst>
        <pc:spChg chg="mod">
          <ac:chgData name="Skjørsæter, Liv" userId="S::liv.skjorsaeter.johansen@molde.kommune.no::4dfdded0-72d4-4d4d-ba83-828a10d7b659" providerId="AD" clId="Web-{C597AF11-5CC9-CB5E-33B3-4A90141E9E97}" dt="2024-03-07T11:41:51.608" v="3"/>
          <ac:spMkLst>
            <pc:docMk/>
            <pc:sldMk cId="699317256" sldId="260"/>
            <ac:spMk id="2" creationId="{51842C03-CAF6-9DAA-FD4D-A783E605318F}"/>
          </ac:spMkLst>
        </pc:spChg>
        <pc:spChg chg="add del">
          <ac:chgData name="Skjørsæter, Liv" userId="S::liv.skjorsaeter.johansen@molde.kommune.no::4dfdded0-72d4-4d4d-ba83-828a10d7b659" providerId="AD" clId="Web-{C597AF11-5CC9-CB5E-33B3-4A90141E9E97}" dt="2024-03-07T11:41:51.608" v="3"/>
          <ac:spMkLst>
            <pc:docMk/>
            <pc:sldMk cId="699317256" sldId="260"/>
            <ac:spMk id="3" creationId="{925AA5DC-8A6B-884A-6067-7D624FCD4E7F}"/>
          </ac:spMkLst>
        </pc:spChg>
        <pc:spChg chg="mod">
          <ac:chgData name="Skjørsæter, Liv" userId="S::liv.skjorsaeter.johansen@molde.kommune.no::4dfdded0-72d4-4d4d-ba83-828a10d7b659" providerId="AD" clId="Web-{C597AF11-5CC9-CB5E-33B3-4A90141E9E97}" dt="2024-03-07T11:41:51.608" v="3"/>
          <ac:spMkLst>
            <pc:docMk/>
            <pc:sldMk cId="699317256" sldId="260"/>
            <ac:spMk id="4" creationId="{176934F3-D217-FC44-5DC2-C8F5BAE19949}"/>
          </ac:spMkLst>
        </pc:spChg>
        <pc:spChg chg="mod">
          <ac:chgData name="Skjørsæter, Liv" userId="S::liv.skjorsaeter.johansen@molde.kommune.no::4dfdded0-72d4-4d4d-ba83-828a10d7b659" providerId="AD" clId="Web-{C597AF11-5CC9-CB5E-33B3-4A90141E9E97}" dt="2024-03-07T11:41:51.608" v="3"/>
          <ac:spMkLst>
            <pc:docMk/>
            <pc:sldMk cId="699317256" sldId="260"/>
            <ac:spMk id="5" creationId="{C3DA9398-A59D-5590-FC21-8996D096BE6D}"/>
          </ac:spMkLst>
        </pc:spChg>
        <pc:picChg chg="add mod ord">
          <ac:chgData name="Skjørsæter, Liv" userId="S::liv.skjorsaeter.johansen@molde.kommune.no::4dfdded0-72d4-4d4d-ba83-828a10d7b659" providerId="AD" clId="Web-{C597AF11-5CC9-CB5E-33B3-4A90141E9E97}" dt="2024-03-07T11:41:51.608" v="3"/>
          <ac:picMkLst>
            <pc:docMk/>
            <pc:sldMk cId="699317256" sldId="260"/>
            <ac:picMk id="6" creationId="{10E584D4-9968-2DFD-D3B9-DB2D988DDB08}"/>
          </ac:picMkLst>
        </pc:picChg>
      </pc:sldChg>
      <pc:sldChg chg="modSp del">
        <pc:chgData name="Skjørsæter, Liv" userId="S::liv.skjorsaeter.johansen@molde.kommune.no::4dfdded0-72d4-4d4d-ba83-828a10d7b659" providerId="AD" clId="Web-{C597AF11-5CC9-CB5E-33B3-4A90141E9E97}" dt="2024-03-07T11:44:14.062" v="50"/>
        <pc:sldMkLst>
          <pc:docMk/>
          <pc:sldMk cId="360491204" sldId="261"/>
        </pc:sldMkLst>
        <pc:spChg chg="mod">
          <ac:chgData name="Skjørsæter, Liv" userId="S::liv.skjorsaeter.johansen@molde.kommune.no::4dfdded0-72d4-4d4d-ba83-828a10d7b659" providerId="AD" clId="Web-{C597AF11-5CC9-CB5E-33B3-4A90141E9E97}" dt="2024-03-07T11:43:52.828" v="46" actId="20577"/>
          <ac:spMkLst>
            <pc:docMk/>
            <pc:sldMk cId="360491204" sldId="261"/>
            <ac:spMk id="3" creationId="{AE80EC0D-B8BE-AD68-9C31-577C75B356AE}"/>
          </ac:spMkLst>
        </pc:spChg>
      </pc:sldChg>
    </pc:docChg>
  </pc:docChgLst>
  <pc:docChgLst>
    <pc:chgData name="Skjørsæter, Liv" userId="S::liv.skjorsaeter.johansen@molde.kommune.no::4dfdded0-72d4-4d4d-ba83-828a10d7b659" providerId="AD" clId="Web-{BB27D3F6-60ED-966E-A83A-B33AE0BB0AAA}"/>
    <pc:docChg chg="addSld modSld">
      <pc:chgData name="Skjørsæter, Liv" userId="S::liv.skjorsaeter.johansen@molde.kommune.no::4dfdded0-72d4-4d4d-ba83-828a10d7b659" providerId="AD" clId="Web-{BB27D3F6-60ED-966E-A83A-B33AE0BB0AAA}" dt="2024-03-06T13:56:11.404" v="57" actId="20577"/>
      <pc:docMkLst>
        <pc:docMk/>
      </pc:docMkLst>
      <pc:sldChg chg="modSp">
        <pc:chgData name="Skjørsæter, Liv" userId="S::liv.skjorsaeter.johansen@molde.kommune.no::4dfdded0-72d4-4d4d-ba83-828a10d7b659" providerId="AD" clId="Web-{BB27D3F6-60ED-966E-A83A-B33AE0BB0AAA}" dt="2024-03-06T13:53:47.839" v="26" actId="20577"/>
        <pc:sldMkLst>
          <pc:docMk/>
          <pc:sldMk cId="1258002827" sldId="258"/>
        </pc:sldMkLst>
        <pc:spChg chg="mod">
          <ac:chgData name="Skjørsæter, Liv" userId="S::liv.skjorsaeter.johansen@molde.kommune.no::4dfdded0-72d4-4d4d-ba83-828a10d7b659" providerId="AD" clId="Web-{BB27D3F6-60ED-966E-A83A-B33AE0BB0AAA}" dt="2024-03-06T13:53:47.839" v="26" actId="20577"/>
          <ac:spMkLst>
            <pc:docMk/>
            <pc:sldMk cId="1258002827" sldId="258"/>
            <ac:spMk id="2" creationId="{B78CB9D1-F02F-7641-A805-137B0F7848A7}"/>
          </ac:spMkLst>
        </pc:spChg>
      </pc:sldChg>
      <pc:sldChg chg="modSp new">
        <pc:chgData name="Skjørsæter, Liv" userId="S::liv.skjorsaeter.johansen@molde.kommune.no::4dfdded0-72d4-4d4d-ba83-828a10d7b659" providerId="AD" clId="Web-{BB27D3F6-60ED-966E-A83A-B33AE0BB0AAA}" dt="2024-03-06T13:56:11.404" v="57" actId="20577"/>
        <pc:sldMkLst>
          <pc:docMk/>
          <pc:sldMk cId="1258506636" sldId="259"/>
        </pc:sldMkLst>
        <pc:spChg chg="mod">
          <ac:chgData name="Skjørsæter, Liv" userId="S::liv.skjorsaeter.johansen@molde.kommune.no::4dfdded0-72d4-4d4d-ba83-828a10d7b659" providerId="AD" clId="Web-{BB27D3F6-60ED-966E-A83A-B33AE0BB0AAA}" dt="2024-03-06T13:56:11.404" v="57" actId="20577"/>
          <ac:spMkLst>
            <pc:docMk/>
            <pc:sldMk cId="1258506636" sldId="259"/>
            <ac:spMk id="3" creationId="{6A8E6C3B-B474-8BF9-2ABE-37AE2BBACE9F}"/>
          </ac:spMkLst>
        </pc:spChg>
      </pc:sldChg>
    </pc:docChg>
  </pc:docChgLst>
  <pc:docChgLst>
    <pc:chgData name="Skjørsæter, Liv" userId="S::liv.skjorsaeter.johansen@molde.kommune.no::4dfdded0-72d4-4d4d-ba83-828a10d7b659" providerId="AD" clId="Web-{CB7A7AEB-14B7-E2DF-B85D-7EBD2A9A2D08}"/>
    <pc:docChg chg="modSld">
      <pc:chgData name="Skjørsæter, Liv" userId="S::liv.skjorsaeter.johansen@molde.kommune.no::4dfdded0-72d4-4d4d-ba83-828a10d7b659" providerId="AD" clId="Web-{CB7A7AEB-14B7-E2DF-B85D-7EBD2A9A2D08}" dt="2024-03-07T11:07:24.149" v="10" actId="20577"/>
      <pc:docMkLst>
        <pc:docMk/>
      </pc:docMkLst>
      <pc:sldChg chg="modSp">
        <pc:chgData name="Skjørsæter, Liv" userId="S::liv.skjorsaeter.johansen@molde.kommune.no::4dfdded0-72d4-4d4d-ba83-828a10d7b659" providerId="AD" clId="Web-{CB7A7AEB-14B7-E2DF-B85D-7EBD2A9A2D08}" dt="2024-03-07T11:07:24.149" v="10" actId="20577"/>
        <pc:sldMkLst>
          <pc:docMk/>
          <pc:sldMk cId="360491204" sldId="261"/>
        </pc:sldMkLst>
        <pc:spChg chg="mod">
          <ac:chgData name="Skjørsæter, Liv" userId="S::liv.skjorsaeter.johansen@molde.kommune.no::4dfdded0-72d4-4d4d-ba83-828a10d7b659" providerId="AD" clId="Web-{CB7A7AEB-14B7-E2DF-B85D-7EBD2A9A2D08}" dt="2024-03-07T11:07:24.149" v="10" actId="20577"/>
          <ac:spMkLst>
            <pc:docMk/>
            <pc:sldMk cId="360491204" sldId="261"/>
            <ac:spMk id="3" creationId="{AE80EC0D-B8BE-AD68-9C31-577C75B356AE}"/>
          </ac:spMkLst>
        </pc:spChg>
      </pc:sldChg>
    </pc:docChg>
  </pc:docChgLst>
  <pc:docChgLst>
    <pc:chgData name="Skjørsæter, Liv" userId="S::liv.skjorsaeter.johansen@molde.kommune.no::4dfdded0-72d4-4d4d-ba83-828a10d7b659" providerId="AD" clId="Web-{0962D731-CFDD-5261-9C00-A9A554571048}"/>
    <pc:docChg chg="addSld modSld">
      <pc:chgData name="Skjørsæter, Liv" userId="S::liv.skjorsaeter.johansen@molde.kommune.no::4dfdded0-72d4-4d4d-ba83-828a10d7b659" providerId="AD" clId="Web-{0962D731-CFDD-5261-9C00-A9A554571048}" dt="2024-03-06T14:36:31.865" v="171" actId="20577"/>
      <pc:docMkLst>
        <pc:docMk/>
      </pc:docMkLst>
      <pc:sldChg chg="modSp">
        <pc:chgData name="Skjørsæter, Liv" userId="S::liv.skjorsaeter.johansen@molde.kommune.no::4dfdded0-72d4-4d4d-ba83-828a10d7b659" providerId="AD" clId="Web-{0962D731-CFDD-5261-9C00-A9A554571048}" dt="2024-03-06T14:22:32.848" v="100" actId="20577"/>
        <pc:sldMkLst>
          <pc:docMk/>
          <pc:sldMk cId="1258506636" sldId="259"/>
        </pc:sldMkLst>
        <pc:spChg chg="mod">
          <ac:chgData name="Skjørsæter, Liv" userId="S::liv.skjorsaeter.johansen@molde.kommune.no::4dfdded0-72d4-4d4d-ba83-828a10d7b659" providerId="AD" clId="Web-{0962D731-CFDD-5261-9C00-A9A554571048}" dt="2024-03-06T14:17:53.827" v="18" actId="20577"/>
          <ac:spMkLst>
            <pc:docMk/>
            <pc:sldMk cId="1258506636" sldId="259"/>
            <ac:spMk id="2" creationId="{D61E5E1F-8453-E5A5-4E2C-1A3B105962B1}"/>
          </ac:spMkLst>
        </pc:spChg>
        <pc:spChg chg="mod">
          <ac:chgData name="Skjørsæter, Liv" userId="S::liv.skjorsaeter.johansen@molde.kommune.no::4dfdded0-72d4-4d4d-ba83-828a10d7b659" providerId="AD" clId="Web-{0962D731-CFDD-5261-9C00-A9A554571048}" dt="2024-03-06T14:22:32.848" v="100" actId="20577"/>
          <ac:spMkLst>
            <pc:docMk/>
            <pc:sldMk cId="1258506636" sldId="259"/>
            <ac:spMk id="3" creationId="{6A8E6C3B-B474-8BF9-2ABE-37AE2BBACE9F}"/>
          </ac:spMkLst>
        </pc:spChg>
      </pc:sldChg>
      <pc:sldChg chg="modSp new">
        <pc:chgData name="Skjørsæter, Liv" userId="S::liv.skjorsaeter.johansen@molde.kommune.no::4dfdded0-72d4-4d4d-ba83-828a10d7b659" providerId="AD" clId="Web-{0962D731-CFDD-5261-9C00-A9A554571048}" dt="2024-03-06T14:22:38.552" v="106" actId="20577"/>
        <pc:sldMkLst>
          <pc:docMk/>
          <pc:sldMk cId="699317256" sldId="260"/>
        </pc:sldMkLst>
        <pc:spChg chg="mod">
          <ac:chgData name="Skjørsæter, Liv" userId="S::liv.skjorsaeter.johansen@molde.kommune.no::4dfdded0-72d4-4d4d-ba83-828a10d7b659" providerId="AD" clId="Web-{0962D731-CFDD-5261-9C00-A9A554571048}" dt="2024-03-06T14:22:38.552" v="106" actId="20577"/>
          <ac:spMkLst>
            <pc:docMk/>
            <pc:sldMk cId="699317256" sldId="260"/>
            <ac:spMk id="2" creationId="{51842C03-CAF6-9DAA-FD4D-A783E605318F}"/>
          </ac:spMkLst>
        </pc:spChg>
      </pc:sldChg>
      <pc:sldChg chg="modSp new">
        <pc:chgData name="Skjørsæter, Liv" userId="S::liv.skjorsaeter.johansen@molde.kommune.no::4dfdded0-72d4-4d4d-ba83-828a10d7b659" providerId="AD" clId="Web-{0962D731-CFDD-5261-9C00-A9A554571048}" dt="2024-03-06T14:36:31.865" v="171" actId="20577"/>
        <pc:sldMkLst>
          <pc:docMk/>
          <pc:sldMk cId="360491204" sldId="261"/>
        </pc:sldMkLst>
        <pc:spChg chg="mod">
          <ac:chgData name="Skjørsæter, Liv" userId="S::liv.skjorsaeter.johansen@molde.kommune.no::4dfdded0-72d4-4d4d-ba83-828a10d7b659" providerId="AD" clId="Web-{0962D731-CFDD-5261-9C00-A9A554571048}" dt="2024-03-06T14:36:31.865" v="171" actId="20577"/>
          <ac:spMkLst>
            <pc:docMk/>
            <pc:sldMk cId="360491204" sldId="261"/>
            <ac:spMk id="3" creationId="{AE80EC0D-B8BE-AD68-9C31-577C75B356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8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0B27-14AE-8249-BCAB-6C27F6AD1FA3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E5FB9-33AB-BD4E-B225-5DFFAD8CE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11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E5FB9-33AB-BD4E-B225-5DFFAD8CE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1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I Molde i 2022: </a:t>
            </a:r>
            <a:endParaRPr lang="en-US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119 kvinner og 125 menn fikk en kreftdiagnose. 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Det er 1027 kvinner og 1099 menn som lever med en kreftdiagnose. 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 I Molde kommune bor det 32 446 personer og vår kommune er en kommune som vil ha en utvikling med flere eldre enn gjennomsnittet i årene som kommer. Som kjent så er høy alder en risikofaktor for å få kreft i seg selv.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Molde kommune har ansatt en kreftkoordinator i 100% stilling. 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Vi har laget et </a:t>
            </a:r>
            <a:r>
              <a:rPr lang="nb-NO" b="1" dirty="0" err="1"/>
              <a:t>flytkart</a:t>
            </a:r>
            <a:r>
              <a:rPr lang="nb-NO" b="1" dirty="0"/>
              <a:t> for Pakkeforløp hjem: 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Hittil har Molde kommune fått 14 pasienter henvist i Pakkeforløp hjem for kreftpasienter. </a:t>
            </a:r>
            <a:endParaRPr lang="en-US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13 av disse har ikke andre tjenester og får oppfølging av kreftkoordinator. </a:t>
            </a:r>
            <a:endParaRPr lang="en-US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En av disse hadde hjemmesykepleie og ble kartlagt av hjemmetjenesten. </a:t>
            </a:r>
            <a:endParaRPr lang="en-US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Molde kommune var tidlig ute med å begynne å jobbe med PH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Ressursbanken skal være et oppslagsverk for hjemmetjenesten. 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/>
              <a:t>Kartleggingsskjema.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300"/>
              </a:spcAft>
            </a:pPr>
            <a:r>
              <a:rPr lang="nb-NO" b="1" dirty="0">
                <a:cs typeface="Calibri"/>
              </a:rPr>
              <a:t>Mangler et opplegg i HP for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E5FB9-33AB-BD4E-B225-5DFFAD8CE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4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vann, strand, solnedgang&#10;&#10;Automatisk generert beskrivelse">
            <a:extLst>
              <a:ext uri="{FF2B5EF4-FFF2-40B4-BE49-F238E27FC236}">
                <a16:creationId xmlns:a16="http://schemas.microsoft.com/office/drawing/2014/main" id="{93005CB6-FF5C-CA41-A0F6-1A5B73753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850"/>
          <a:stretch/>
        </p:blipFill>
        <p:spPr>
          <a:xfrm>
            <a:off x="1" y="-144295"/>
            <a:ext cx="12191999" cy="70022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6F3A6AD2-C0A3-CC45-BEAF-53A3371A66F8}"/>
              </a:ext>
            </a:extLst>
          </p:cNvPr>
          <p:cNvSpPr/>
          <p:nvPr userDrawn="1"/>
        </p:nvSpPr>
        <p:spPr>
          <a:xfrm>
            <a:off x="0" y="-144295"/>
            <a:ext cx="12191999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2C7AFE-F83E-A844-A872-8167F4E00889}"/>
              </a:ext>
            </a:extLst>
          </p:cNvPr>
          <p:cNvSpPr/>
          <p:nvPr userDrawn="1"/>
        </p:nvSpPr>
        <p:spPr>
          <a:xfrm>
            <a:off x="0" y="5963611"/>
            <a:ext cx="12191999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A75A7D-541C-D440-A7E0-A31083FACBB0}"/>
              </a:ext>
            </a:extLst>
          </p:cNvPr>
          <p:cNvSpPr/>
          <p:nvPr userDrawn="1"/>
        </p:nvSpPr>
        <p:spPr>
          <a:xfrm>
            <a:off x="10032343" y="23624"/>
            <a:ext cx="911016" cy="894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AFEC1A9-0D0D-A642-AEC7-C7B53012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2661719"/>
            <a:ext cx="8076972" cy="145760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>
              <a:defRPr sz="4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47CB706-67BB-2C45-B990-B81CFFFE8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226086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60FCDD-31C8-481A-9A5E-F2AC10C062E7}" type="datetime1">
              <a:rPr lang="nb-NO" smtClean="0"/>
              <a:t>07.03.2024</a:t>
            </a:fld>
            <a:endParaRPr lang="nb-NO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FB6C30D-5F88-3F49-AD3D-3FEB5B6647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594" y="264024"/>
            <a:ext cx="1563634" cy="452817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382B09E-E954-FB4D-A6FB-1E06A1954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22948"/>
            <a:ext cx="8254498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6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7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m kulepunk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9745" y="634314"/>
            <a:ext cx="9173821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4" y="1779373"/>
            <a:ext cx="10856223" cy="4279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1D065E-3285-0D4A-9DA2-48238E975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C7186D-C448-430E-9481-E6F168AF4105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E5D347-F2E2-0F47-8C44-21E1FC309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739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: tekst og bild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6260758" y="1787611"/>
            <a:ext cx="5081498" cy="42717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5246255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8A667D8-84AD-E34D-9518-2523B08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87032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E415AE-CB0A-A345-A401-574C58752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DE60AA5-AFEC-45B2-8854-6B704401C3B8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DE50F0-29EB-BF43-9035-A9352BBA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798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: tekst og to bild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111067" y="1787611"/>
            <a:ext cx="3487809" cy="205122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111068" y="4008135"/>
            <a:ext cx="3487808" cy="20512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+mj-lt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4"/>
          </p:nvPr>
        </p:nvSpPr>
        <p:spPr>
          <a:xfrm>
            <a:off x="849745" y="1787611"/>
            <a:ext cx="7011562" cy="427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300"/>
              </a:spcAft>
              <a:buClr>
                <a:srgbClr val="C74631"/>
              </a:buClr>
              <a:buSzPct val="130000"/>
              <a:buFontTx/>
              <a:buNone/>
              <a:tabLst/>
              <a:defRPr sz="2000" b="1" i="0" baseline="0">
                <a:solidFill>
                  <a:srgbClr val="595852"/>
                </a:solidFill>
                <a:latin typeface="+mj-lt"/>
              </a:defRPr>
            </a:lvl1pPr>
            <a:lvl2pPr marL="671513" indent="-21431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1119188" indent="-230188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604963" indent="-233363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2044700" indent="-215900">
              <a:buClr>
                <a:schemeClr val="accent5"/>
              </a:buClr>
              <a:buFont typeface="Arial" charset="0"/>
              <a:buChar char="•"/>
              <a:tabLst/>
              <a:defRPr sz="1550" b="0" i="0" baseline="0">
                <a:solidFill>
                  <a:srgbClr val="595852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8A667D8-84AD-E34D-9518-2523B08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60906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E1D51F-FA3A-3B44-9B7F-582E6B090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71BA96A-C408-4A29-8811-BB4E0A6448F3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9C3B71-0AE1-3B49-B423-BB88243BE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196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5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11"/>
          <p:cNvSpPr>
            <a:spLocks noGrp="1"/>
          </p:cNvSpPr>
          <p:nvPr>
            <p:ph sz="quarter" idx="13"/>
          </p:nvPr>
        </p:nvSpPr>
        <p:spPr>
          <a:xfrm>
            <a:off x="849745" y="1804087"/>
            <a:ext cx="10576136" cy="4266776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000" b="1" baseline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550" b="0" i="0">
                <a:solidFill>
                  <a:srgbClr val="53535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1A785F0-4619-E144-BC43-D10CA90E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87032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72270D-8FCE-A644-B001-CF5A33C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84854EA-28FE-4479-8A61-1F6C6AC1861A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940C5-A042-9042-899D-65A20244A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677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, overskrift m innho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1"/>
          <p:cNvSpPr>
            <a:spLocks noGrp="1"/>
          </p:cNvSpPr>
          <p:nvPr>
            <p:ph sz="quarter" idx="13"/>
          </p:nvPr>
        </p:nvSpPr>
        <p:spPr>
          <a:xfrm>
            <a:off x="857214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rgbClr val="535353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857214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4" name="Plassholder for innhold 11"/>
          <p:cNvSpPr>
            <a:spLocks noGrp="1"/>
          </p:cNvSpPr>
          <p:nvPr>
            <p:ph sz="quarter" idx="16"/>
          </p:nvPr>
        </p:nvSpPr>
        <p:spPr>
          <a:xfrm>
            <a:off x="6299625" y="2809189"/>
            <a:ext cx="5113095" cy="3261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rgbClr val="535353"/>
                </a:solidFill>
                <a:latin typeface="+mj-lt"/>
              </a:defRPr>
            </a:lvl1pPr>
            <a:lvl2pPr marL="4572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2pPr>
            <a:lvl3pPr marL="9144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3pPr>
            <a:lvl4pPr marL="13716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4pPr>
            <a:lvl5pPr marL="1828800" indent="0">
              <a:buFontTx/>
              <a:buNone/>
              <a:defRPr sz="1550" b="0" i="0" baseline="0">
                <a:solidFill>
                  <a:srgbClr val="535353"/>
                </a:solidFill>
                <a:latin typeface="+mn-lt"/>
                <a:ea typeface="Book Antiqua" charset="0"/>
                <a:cs typeface="Book Antiqua" charset="0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7"/>
          </p:nvPr>
        </p:nvSpPr>
        <p:spPr>
          <a:xfrm>
            <a:off x="6299625" y="1837038"/>
            <a:ext cx="5113095" cy="92482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2000" b="1">
                <a:solidFill>
                  <a:srgbClr val="53535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4AC688E-CEF2-224C-9E97-757F1F15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191238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7A82B6-217C-764F-9089-100EE66BE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EC5333C-F214-4666-9F19-DED56B8CF4DE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8FC966B-66C2-2948-87AC-6F29400D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7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220173" y="22334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7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8220173" y="40622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24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56194" y="22334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256194" y="4062250"/>
            <a:ext cx="3715633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4114189" y="2233450"/>
            <a:ext cx="3971827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114189" y="4062250"/>
            <a:ext cx="3971827" cy="17399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F877314-D9AF-AB49-8183-509C5535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60906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17375D4-FEC1-8B4D-897D-9D51F2A5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13B33DB-91C9-4D3F-8536-4B6783BD1563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7723B3-FA12-7543-95FC-AB79917A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91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942621" y="1981276"/>
            <a:ext cx="5040055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7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238357" y="1981276"/>
            <a:ext cx="5040000" cy="2981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nb-NO" dirty="0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2621" y="5080709"/>
            <a:ext cx="5040000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235" y="5080709"/>
            <a:ext cx="5040000" cy="5937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5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D396382-B688-4E42-82D8-53875AE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634314"/>
            <a:ext cx="9234781" cy="685147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>
              <a:defRPr sz="3600" b="1" baseline="0">
                <a:solidFill>
                  <a:srgbClr val="143D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FB2B4E3-F3AF-214F-BA17-F8F0EA05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85110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C1FF4F7-2D11-4442-B1BF-D7CE4D8720CD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D6EA99-6177-BF40-937F-A3ED393C5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9545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4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4253AA9-FC85-E140-BE91-6A9A802505D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01594" y="264024"/>
            <a:ext cx="1563634" cy="45281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9E58F6-E858-144C-9F0C-DA3FDDEED46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182582"/>
            <a:ext cx="9620795" cy="67541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797C2B-76BA-3140-8FC9-FD0FA947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357678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80E0D9B-2A49-4B62-A2BC-EB27785CA4F4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A7DD84-C393-9E48-B413-5B096B2A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82582"/>
            <a:ext cx="2899295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l">
              <a:defRPr sz="1200" b="0" baseline="0">
                <a:solidFill>
                  <a:srgbClr val="143D57"/>
                </a:solidFill>
                <a:latin typeface="Arial" charset="0"/>
              </a:defRPr>
            </a:lvl1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3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08" r:id="rId4"/>
    <p:sldLayoutId id="2147483711" r:id="rId5"/>
    <p:sldLayoutId id="2147483709" r:id="rId6"/>
    <p:sldLayoutId id="2147483712" r:id="rId7"/>
    <p:sldLayoutId id="2147483714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0" i="0" kern="1200" baseline="0">
          <a:solidFill>
            <a:schemeClr val="bg1"/>
          </a:solidFill>
          <a:latin typeface="Arial Halvfe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25000"/>
        <a:buFont typeface="Arial" panose="020B0604020202020204" pitchFamily="34" charset="0"/>
        <a:buChar char="•"/>
        <a:defRPr sz="2500" kern="1200" baseline="0">
          <a:solidFill>
            <a:srgbClr val="414141"/>
          </a:solidFill>
          <a:latin typeface="Arial Halvfe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01949AA-8C1E-F148-9C87-EFA3A1C60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9" b="6959"/>
          <a:stretch/>
        </p:blipFill>
        <p:spPr>
          <a:xfrm>
            <a:off x="-18064" y="-144077"/>
            <a:ext cx="12210063" cy="70113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78CB9D1-F02F-7641-A805-137B0F78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0" anchor="t" anchorCtr="0">
            <a:normAutofit fontScale="90000"/>
          </a:bodyPr>
          <a:lstStyle/>
          <a:p>
            <a:r>
              <a:rPr lang="nb-NO" dirty="0">
                <a:latin typeface="Arial"/>
                <a:cs typeface="Arial"/>
              </a:rPr>
              <a:t>Innlegg i SSU om Pakkeforløp hjem i kommunen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0493F9F-3ACE-A848-A577-FFF0E330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4548" y="6226086"/>
            <a:ext cx="593551" cy="437979"/>
          </a:xfrm>
        </p:spPr>
        <p:txBody>
          <a:bodyPr/>
          <a:lstStyle/>
          <a:p>
            <a:fld id="{9ABB58AA-283B-4B11-87C3-1F8F4BE88A8E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ADE658-5CE4-6D47-8F05-DE4924700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745" y="6122948"/>
            <a:ext cx="8254498" cy="422882"/>
          </a:xfrm>
        </p:spPr>
        <p:txBody>
          <a:bodyPr/>
          <a:lstStyle/>
          <a:p>
            <a:r>
              <a:rPr lang="nb-NO"/>
              <a:t>Vi strekker oss langt!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A58007-C1B2-F840-823D-01615408FBE2}"/>
              </a:ext>
            </a:extLst>
          </p:cNvPr>
          <p:cNvSpPr/>
          <p:nvPr/>
        </p:nvSpPr>
        <p:spPr>
          <a:xfrm>
            <a:off x="-18063" y="-144077"/>
            <a:ext cx="12210063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BEDEC8-94C5-734B-938C-7E1A44E3DEC6}"/>
              </a:ext>
            </a:extLst>
          </p:cNvPr>
          <p:cNvSpPr/>
          <p:nvPr/>
        </p:nvSpPr>
        <p:spPr>
          <a:xfrm>
            <a:off x="-18063" y="5972882"/>
            <a:ext cx="12210063" cy="89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2131C8-F10A-7544-843D-AFB51D9EA05F}"/>
              </a:ext>
            </a:extLst>
          </p:cNvPr>
          <p:cNvSpPr/>
          <p:nvPr/>
        </p:nvSpPr>
        <p:spPr>
          <a:xfrm>
            <a:off x="10032344" y="32895"/>
            <a:ext cx="911016" cy="894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14CA38-096B-F14E-AD3A-670038B42D28}"/>
              </a:ext>
            </a:extLst>
          </p:cNvPr>
          <p:cNvSpPr txBox="1">
            <a:spLocks/>
          </p:cNvSpPr>
          <p:nvPr/>
        </p:nvSpPr>
        <p:spPr>
          <a:xfrm>
            <a:off x="11314549" y="6235357"/>
            <a:ext cx="593551" cy="4379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F35D6-7DBC-AE4B-A243-656182410221}" type="datetime1">
              <a:rPr lang="nb-NO" smtClean="0"/>
              <a:pPr/>
              <a:t>07.03.2024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23ADA3F-7939-8547-8C86-EECD61C34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595" y="273295"/>
            <a:ext cx="1563634" cy="45281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119E43-3EF2-BA4C-8D6A-CE9132E39111}"/>
              </a:ext>
            </a:extLst>
          </p:cNvPr>
          <p:cNvSpPr txBox="1">
            <a:spLocks/>
          </p:cNvSpPr>
          <p:nvPr/>
        </p:nvSpPr>
        <p:spPr>
          <a:xfrm>
            <a:off x="849746" y="6132219"/>
            <a:ext cx="8254498" cy="42288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nb-NO"/>
            </a:defPPr>
            <a:lvl1pPr marL="0" algn="l" defTabSz="914400" rtl="0" eaLnBrk="1" latinLnBrk="0" hangingPunct="1">
              <a:defRPr sz="1600" b="0" kern="1200" baseline="0">
                <a:solidFill>
                  <a:srgbClr val="143D57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Vi strekker oss langt!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800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836D96-64AB-E143-AECE-4377B0FF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Klippet fra Nasjonal Kreftstrategi 24-28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DCBBC5-F942-C744-A0C0-E4895A071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kreftstrategi 2024 – 2028:eftstrategi 2024 – 2028: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AED035-72B4-4443-A4C3-DC1449DF81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50E46B-E819-4DF9-98BA-09B679DCE841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22C5CA-642F-6643-ACF4-0680C6E14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Vi strekker oss langt!</a:t>
            </a:r>
            <a:endParaRPr lang="nb-NO" dirty="0"/>
          </a:p>
        </p:txBody>
      </p:sp>
      <p:pic>
        <p:nvPicPr>
          <p:cNvPr id="1026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C811DC26-BF93-9D7E-F5A3-AC4742BE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938463"/>
            <a:ext cx="6238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2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2C03-CAF6-9DAA-FD4D-A783E605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0" anchor="b" anchorCtr="0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Flytkart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AA5DC-8A6B-884A-6067-7D624FCD4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934F3-D217-FC44-5DC2-C8F5BAE199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7186D-C448-430E-9481-E6F168AF4105}" type="datetime1">
              <a:rPr lang="nb-NO" smtClean="0"/>
              <a:t>07.03.2024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9398-A59D-5590-FC21-8996D096B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Vi strekker oss langt!</a:t>
            </a:r>
          </a:p>
        </p:txBody>
      </p:sp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10E584D4-9968-2DFD-D3B9-DB2D988D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249"/>
            <a:ext cx="12192000" cy="54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17256"/>
      </p:ext>
    </p:extLst>
  </p:cSld>
  <p:clrMapOvr>
    <a:masterClrMapping/>
  </p:clrMapOvr>
</p:sld>
</file>

<file path=ppt/theme/theme1.xml><?xml version="1.0" encoding="utf-8"?>
<a:theme xmlns:a="http://schemas.openxmlformats.org/drawingml/2006/main" name="Molde kommune-tema">
  <a:themeElements>
    <a:clrScheme name="Molde kommune farger">
      <a:dk1>
        <a:srgbClr val="143C57"/>
      </a:dk1>
      <a:lt1>
        <a:srgbClr val="FFFFFF"/>
      </a:lt1>
      <a:dk2>
        <a:srgbClr val="595851"/>
      </a:dk2>
      <a:lt2>
        <a:srgbClr val="DBDBD3"/>
      </a:lt2>
      <a:accent1>
        <a:srgbClr val="B0C5E3"/>
      </a:accent1>
      <a:accent2>
        <a:srgbClr val="A27413"/>
      </a:accent2>
      <a:accent3>
        <a:srgbClr val="515936"/>
      </a:accent3>
      <a:accent4>
        <a:srgbClr val="FFC000"/>
      </a:accent4>
      <a:accent5>
        <a:srgbClr val="A83C37"/>
      </a:accent5>
      <a:accent6>
        <a:srgbClr val="B7BC20"/>
      </a:accent6>
      <a:hlink>
        <a:srgbClr val="00A2D9"/>
      </a:hlink>
      <a:folHlink>
        <a:srgbClr val="A83C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, helbilde forside.potx" id="{979EC6EF-7A89-45B5-B7A3-32A60A1B0CB6}" vid="{D8354D7E-C11F-468D-8412-CA82B13AB4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2A5A12E364A4691D74A52BA0D76EE" ma:contentTypeVersion="9" ma:contentTypeDescription="Create a new document." ma:contentTypeScope="" ma:versionID="783bd9f1e023c61428944b426660fae6">
  <xsd:schema xmlns:xsd="http://www.w3.org/2001/XMLSchema" xmlns:xs="http://www.w3.org/2001/XMLSchema" xmlns:p="http://schemas.microsoft.com/office/2006/metadata/properties" xmlns:ns3="913e68dd-7dfe-4c7a-86b8-a6cc4b3121ac" xmlns:ns4="04875324-f872-4405-84d7-a29d6ea01e94" targetNamespace="http://schemas.microsoft.com/office/2006/metadata/properties" ma:root="true" ma:fieldsID="b7ed85cb11859956f6f432742cdf9703" ns3:_="" ns4:_="">
    <xsd:import namespace="913e68dd-7dfe-4c7a-86b8-a6cc4b3121ac"/>
    <xsd:import namespace="04875324-f872-4405-84d7-a29d6ea01e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e68dd-7dfe-4c7a-86b8-a6cc4b3121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75324-f872-4405-84d7-a29d6ea01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DB1E9-8635-4953-992E-615D7592B3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E6F68-4237-43C8-B219-F69FA23F26D5}">
  <ds:schemaRefs>
    <ds:schemaRef ds:uri="913e68dd-7dfe-4c7a-86b8-a6cc4b3121a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4875324-f872-4405-84d7-a29d6ea01e9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6CD9E4-1E06-495D-849B-B669D619D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e68dd-7dfe-4c7a-86b8-a6cc4b3121ac"/>
    <ds:schemaRef ds:uri="04875324-f872-4405-84d7-a29d6ea01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Presentasjon, helbilde forside</Template>
  <TotalTime>404</TotalTime>
  <Words>34</Words>
  <Application>Microsoft Office PowerPoint</Application>
  <PresentationFormat>Widescreen</PresentationFormat>
  <Paragraphs>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Molde kommune-tema</vt:lpstr>
      <vt:lpstr>Innlegg i SSU om Pakkeforløp hjem i kommunen</vt:lpstr>
      <vt:lpstr>Klippet fra Nasjonal Kreftstrategi 24-28</vt:lpstr>
      <vt:lpstr>Flytkart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Skjørsæter, Liv</dc:creator>
  <cp:keywords/>
  <dc:description/>
  <cp:lastModifiedBy>Skjørsæter, Liv</cp:lastModifiedBy>
  <cp:revision>81</cp:revision>
  <dcterms:created xsi:type="dcterms:W3CDTF">2024-03-05T08:09:49Z</dcterms:created>
  <dcterms:modified xsi:type="dcterms:W3CDTF">2024-03-07T11:45:18Z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0x010100D6D2A5A12E364A4691D74A52BA0D76EE</vt:lpwstr>
  </property>
</Properties>
</file>